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 Serif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Serif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Serif-italic.fntdata"/><Relationship Id="rId12" Type="http://schemas.openxmlformats.org/officeDocument/2006/relationships/slide" Target="slides/slide7.xml"/><Relationship Id="rId34" Type="http://schemas.openxmlformats.org/officeDocument/2006/relationships/font" Target="fonts/RobotoSerif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Serif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c085db29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c085db29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c085db2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c085db2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c085db29c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c085db29c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c085db29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c085db2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c085db29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c085db2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c085db29c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c085db29c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085db2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c085db2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c085db29c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c085db29c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c085db29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0c085db2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c085db29c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c085db29c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c085db29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0c085db29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c085db29c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c085db29c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c085db29c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c085db29c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c085db29c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c085db29c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c085db29c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c085db29c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c085db29c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c085db29c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c085db29c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c085db29c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c085db29c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c085db29c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c085db29c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c085db29c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c085db29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c085db29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c085db29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c085db29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c085db2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c085db2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c085db29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c085db29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c085db29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c085db29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c085db29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c085db29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c085db29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c085db29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gif"/><Relationship Id="rId4" Type="http://schemas.openxmlformats.org/officeDocument/2006/relationships/image" Target="../media/image3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608.01230" TargetMode="External"/><Relationship Id="rId4" Type="http://schemas.openxmlformats.org/officeDocument/2006/relationships/hyperlink" Target="https://blog.comma.ai/end-to-end-lateral-planning/" TargetMode="External"/><Relationship Id="rId5" Type="http://schemas.openxmlformats.org/officeDocument/2006/relationships/hyperlink" Target="https://geohot.github.io/blog/jekyll/update/2021/10/29/an-architecture-for-life.html" TargetMode="External"/><Relationship Id="rId6" Type="http://schemas.openxmlformats.org/officeDocument/2006/relationships/hyperlink" Target="https://www.cs.utexas.edu/~eunsol/courses/data/bitter_lesson.pdf" TargetMode="External"/><Relationship Id="rId7" Type="http://schemas.openxmlformats.org/officeDocument/2006/relationships/hyperlink" Target="https://arxiv.org/abs/1911.08265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 Serif"/>
                <a:ea typeface="Roboto Serif"/>
                <a:cs typeface="Roboto Serif"/>
                <a:sym typeface="Roboto Serif"/>
              </a:rPr>
              <a:t>Learning a driving simulator</a:t>
            </a:r>
            <a:endParaRPr b="1" sz="35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erif"/>
                <a:ea typeface="Roboto Serif"/>
                <a:cs typeface="Roboto Serif"/>
                <a:sym typeface="Roboto Serif"/>
              </a:rPr>
              <a:t>Eder Santana, George Hotz</a:t>
            </a:r>
            <a:endParaRPr b="1" sz="25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311708" y="1268750"/>
            <a:ext cx="85206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3"/>
          <p:cNvCxnSpPr/>
          <p:nvPr/>
        </p:nvCxnSpPr>
        <p:spPr>
          <a:xfrm>
            <a:off x="311708" y="3626725"/>
            <a:ext cx="8520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96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latin typeface="Roboto Serif"/>
                <a:ea typeface="Roboto Serif"/>
                <a:cs typeface="Roboto Serif"/>
                <a:sym typeface="Roboto Serif"/>
              </a:rPr>
              <a:t>presented by Mike Doan</a:t>
            </a:r>
            <a:endParaRPr b="1" i="1" sz="20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 Serif"/>
                <a:ea typeface="Roboto Serif"/>
                <a:cs typeface="Roboto Serif"/>
                <a:sym typeface="Roboto Serif"/>
              </a:rPr>
              <a:t>The Driving Simulator</a:t>
            </a:r>
            <a:endParaRPr b="1" sz="40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The simulator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Vision model (aka 'representation')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149"/>
            <a:ext cx="9144003" cy="224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2469"/>
            <a:ext cx="9144003" cy="180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Vision model </a:t>
            </a: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(aka 'representation')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3"/>
            <a:ext cx="9144003" cy="129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76" y="2447282"/>
            <a:ext cx="3490050" cy="246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242" y="2447275"/>
            <a:ext cx="2752709" cy="24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1533000" y="1221325"/>
            <a:ext cx="60780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solidFill>
                  <a:schemeClr val="dk1"/>
                </a:solidFill>
                <a:highlight>
                  <a:schemeClr val="lt1"/>
                </a:highlight>
              </a:rPr>
              <a:t>THIS IS JUST A VAE AND A GAN</a:t>
            </a:r>
            <a:endParaRPr sz="6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Some results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75" y="1152475"/>
            <a:ext cx="4626377" cy="391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152475"/>
            <a:ext cx="4836941" cy="391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What if it was also MuZero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621" y="1152475"/>
            <a:ext cx="6182768" cy="362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What if it was also MuZero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225" y="1152475"/>
            <a:ext cx="4618076" cy="245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390252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What if it was also MuZero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AlphaGo -&gt; AlphaZero -&gt; MuZero.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Less and less knowledge.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More and more bitter.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Is driving the same?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900" y="1681275"/>
            <a:ext cx="5532100" cy="288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Transition Model (aka 'dynamics')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187" y="1152475"/>
            <a:ext cx="5161633" cy="29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2262" y="1853225"/>
            <a:ext cx="9144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Policy Model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 not on "driving performance", but whether human disengages.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Kinda like RLHF.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900" y="1583175"/>
            <a:ext cx="6455401" cy="32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Self driving, a primer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Level 0: You drive. Car sleeps.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Level 1: Car helps a little. You're still babysitting.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Level 2: Car drives straight. You handle the hard stuff.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Level 3: Car drives. You're the backup human.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Level 4: Car </a:t>
            </a: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drives itself</a:t>
            </a: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. You're just cargo (sometimes).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Level 5: Car is better than you. Steering wheel optional.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FEFEF"/>
                </a:solidFill>
                <a:latin typeface="Roboto Serif"/>
                <a:ea typeface="Roboto Serif"/>
                <a:cs typeface="Roboto Serif"/>
                <a:sym typeface="Roboto Serif"/>
              </a:rPr>
              <a:t>thanks claude &lt;3</a:t>
            </a:r>
            <a:endParaRPr>
              <a:solidFill>
                <a:srgbClr val="EFEFE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Does MuDriving work?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0"/>
            <a:ext cx="9144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2025"/>
            <a:ext cx="9144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311700" y="1152475"/>
            <a:ext cx="78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Artifacts</a:t>
            </a:r>
            <a:r>
              <a:rPr lang="en" sz="1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, domain drift, instability, ....</a:t>
            </a:r>
            <a:endParaRPr sz="18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Does MuDriving work?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9"/>
            <a:ext cx="5810427" cy="17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920" y="2697725"/>
            <a:ext cx="4453676" cy="261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Does MuDriving work?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"That's an insurance problem" - George Hotz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3661"/>
            <a:ext cx="8520602" cy="346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Practical synthetic data generation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Unclear on inspection what the synthetic data is 'for'.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23" y="3448650"/>
            <a:ext cx="8832364" cy="16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50" y="1724337"/>
            <a:ext cx="8832298" cy="1694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WHAT IF it's all MuZero?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50" y="1152476"/>
            <a:ext cx="8131100" cy="37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WHAT IF ITS ALL MUZERO?????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- Characters are moves.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- Games are programs.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- Win/loss is compilation in formal language like Lean.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- We have the representation / dynamics model (LLMs).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- We have the critic.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Is math tractable????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75" y="1017725"/>
            <a:ext cx="8020777" cy="690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Sources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https://arxiv.org/pdf/1608.01230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https://blog.comma.ai/end-to-end-lateral-planning/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https://geohot.github.io/blog/jekyll/update/2021/10/29/an-architecture-for-life.html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https://www.cs.utexas.edu/~eunsol/courses/data/bitter_lesson.pdf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https://arxiv.org/abs/1911.08265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claude.ai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 Serif"/>
                <a:ea typeface="Roboto Serif"/>
                <a:cs typeface="Roboto Serif"/>
                <a:sym typeface="Roboto Serif"/>
              </a:rPr>
              <a:t>Questions?</a:t>
            </a:r>
            <a:endParaRPr b="1" sz="35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A brief history of self driving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1980s-2000s: rule based systems.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2000s-early 2010s: </a:t>
            </a: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transition period. shallow learning.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	"when you think MobileEye, think </a:t>
            </a: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Cone Guy™</a:t>
            </a: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"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2010s-2020s:  DEEP LEARNING.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	Waymo, Tesla, Comma. 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2020s-present: </a:t>
            </a: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Cone Guy™</a:t>
            </a: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 gets fired. 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Self driving Waymos take over SF.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Cone Guy™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1. Find the cone (or any other object)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2. Write a policy for cones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3. Repeat for all objects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4. Hope that this is computationally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	tractable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5. ?????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6. Level 5 self driving!!!!!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875" y="-66288"/>
            <a:ext cx="4297127" cy="527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Bitter Lesson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4"/>
            <a:ext cx="9144003" cy="392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The original Bitter Lesson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Rule based systems did not work (for driving).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Serif"/>
                <a:ea typeface="Roboto Serif"/>
                <a:cs typeface="Roboto Serif"/>
                <a:sym typeface="Roboto Serif"/>
              </a:rPr>
              <a:t>Symbolic reasoning in general does not scale to actual problems. but let's not talk about that.</a:t>
            </a:r>
            <a:endParaRPr sz="1000">
              <a:solidFill>
                <a:srgbClr val="999999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Policy for driving not tractable to handwritten rules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Something something Minsky AI winter.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Cone Guy™ had it coming.</a:t>
            </a:r>
            <a:endParaRPr sz="24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950" y="989000"/>
            <a:ext cx="24193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Wittgenstein might've also been crazy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620019" cy="37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Deep Learning 'works' for self driving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It totally works just give me your vc funding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7183">
            <a:off x="4306000" y="1348575"/>
            <a:ext cx="4982574" cy="28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1185">
            <a:off x="-16425" y="1897025"/>
            <a:ext cx="4680895" cy="263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449" y="3526875"/>
            <a:ext cx="3964926" cy="22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So, about synthetic data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works, if you're careful.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 collapse, domain shift, something something data interpolation.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&gt; </a:t>
            </a:r>
            <a:r>
              <a:rPr lang="en"/>
              <a:t>Empirically</a:t>
            </a:r>
            <a:r>
              <a:rPr lang="en"/>
              <a:t>, it works. Though it "doesn't" in theory.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3138"/>
            <a:ext cx="9143999" cy="23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1920">
            <a:off x="0" y="982269"/>
            <a:ext cx="9144002" cy="409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